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05" autoAdjust="0"/>
    <p:restoredTop sz="91867" autoAdjust="0"/>
  </p:normalViewPr>
  <p:slideViewPr>
    <p:cSldViewPr>
      <p:cViewPr varScale="1">
        <p:scale>
          <a:sx n="72" d="100"/>
          <a:sy n="72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211D-F438-4014-A482-DD59F5FCF49F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D44B-6353-4967-8A08-BAC73C7382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211D-F438-4014-A482-DD59F5FCF49F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D44B-6353-4967-8A08-BAC73C738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211D-F438-4014-A482-DD59F5FCF49F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D44B-6353-4967-8A08-BAC73C738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211D-F438-4014-A482-DD59F5FCF49F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D44B-6353-4967-8A08-BAC73C738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211D-F438-4014-A482-DD59F5FCF49F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76D44B-6353-4967-8A08-BAC73C738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211D-F438-4014-A482-DD59F5FCF49F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D44B-6353-4967-8A08-BAC73C738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211D-F438-4014-A482-DD59F5FCF49F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D44B-6353-4967-8A08-BAC73C738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211D-F438-4014-A482-DD59F5FCF49F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D44B-6353-4967-8A08-BAC73C738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211D-F438-4014-A482-DD59F5FCF49F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D44B-6353-4967-8A08-BAC73C738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211D-F438-4014-A482-DD59F5FCF49F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D44B-6353-4967-8A08-BAC73C738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211D-F438-4014-A482-DD59F5FCF49F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D44B-6353-4967-8A08-BAC73C738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E54211D-F438-4014-A482-DD59F5FCF49F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76D44B-6353-4967-8A08-BAC73C738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Памятники Южного микрорайона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3000372"/>
            <a:ext cx="4543412" cy="2571768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/>
              <a:t>Авторы</a:t>
            </a:r>
            <a:r>
              <a:rPr lang="ru-RU" sz="2000" dirty="0"/>
              <a:t>: </a:t>
            </a:r>
            <a:endParaRPr lang="ru-RU" sz="2000" dirty="0" smtClean="0"/>
          </a:p>
          <a:p>
            <a:pPr algn="l"/>
            <a:r>
              <a:rPr lang="ru-RU" sz="2000" dirty="0" smtClean="0"/>
              <a:t>       </a:t>
            </a:r>
            <a:r>
              <a:rPr lang="ru-RU" sz="2000" dirty="0" smtClean="0"/>
              <a:t>Шакурова </a:t>
            </a:r>
            <a:r>
              <a:rPr lang="ru-RU" sz="2000" dirty="0" smtClean="0"/>
              <a:t> </a:t>
            </a:r>
            <a:r>
              <a:rPr lang="ru-RU" sz="2000" dirty="0" smtClean="0"/>
              <a:t>Анастасия</a:t>
            </a:r>
            <a:r>
              <a:rPr lang="ru-RU" sz="2000" dirty="0" smtClean="0"/>
              <a:t>,</a:t>
            </a:r>
          </a:p>
          <a:p>
            <a:pPr algn="l"/>
            <a:r>
              <a:rPr lang="ru-RU" sz="2000" dirty="0" smtClean="0"/>
              <a:t> </a:t>
            </a:r>
            <a:r>
              <a:rPr lang="ru-RU" sz="2000" dirty="0" smtClean="0"/>
              <a:t>      </a:t>
            </a:r>
            <a:r>
              <a:rPr lang="ru-RU" sz="2000" smtClean="0"/>
              <a:t>Егорова Алеся</a:t>
            </a:r>
            <a:r>
              <a:rPr lang="ru-RU" sz="2000" smtClean="0"/>
              <a:t>, </a:t>
            </a:r>
            <a:endParaRPr lang="ru-RU" sz="2000" dirty="0"/>
          </a:p>
          <a:p>
            <a:pPr algn="l"/>
            <a:r>
              <a:rPr lang="ru-RU" sz="2000" dirty="0"/>
              <a:t>    </a:t>
            </a:r>
            <a:r>
              <a:rPr lang="ru-RU" sz="2000" dirty="0" smtClean="0"/>
              <a:t>    </a:t>
            </a:r>
            <a:r>
              <a:rPr lang="ru-RU" sz="2000" dirty="0" smtClean="0"/>
              <a:t>обучающиеся 5 «б» </a:t>
            </a:r>
            <a:r>
              <a:rPr lang="ru-RU" sz="2000" dirty="0" smtClean="0"/>
              <a:t>класса   </a:t>
            </a:r>
          </a:p>
          <a:p>
            <a:pPr algn="l"/>
            <a:r>
              <a:rPr lang="ru-RU" sz="2000" dirty="0" smtClean="0"/>
              <a:t>        МБОУ </a:t>
            </a:r>
            <a:r>
              <a:rPr lang="ru-RU" sz="2000" dirty="0"/>
              <a:t>«ООШ №</a:t>
            </a:r>
            <a:r>
              <a:rPr lang="ru-RU" sz="2000" dirty="0" smtClean="0"/>
              <a:t>36»</a:t>
            </a:r>
            <a:endParaRPr lang="ru-RU" sz="2000" dirty="0" smtClean="0"/>
          </a:p>
          <a:p>
            <a:pPr algn="l"/>
            <a:r>
              <a:rPr lang="ru-RU" sz="2000" b="1" i="1" dirty="0" smtClean="0"/>
              <a:t>        руководитель</a:t>
            </a:r>
            <a:r>
              <a:rPr lang="ru-RU" sz="2000" dirty="0"/>
              <a:t>: </a:t>
            </a:r>
            <a:r>
              <a:rPr lang="ru-RU" sz="2000" dirty="0" err="1"/>
              <a:t>Шильчикова</a:t>
            </a:r>
            <a:r>
              <a:rPr lang="ru-RU" sz="2000" dirty="0"/>
              <a:t> </a:t>
            </a:r>
            <a:endParaRPr lang="ru-RU" sz="2000" dirty="0" smtClean="0"/>
          </a:p>
          <a:p>
            <a:pPr algn="l"/>
            <a:r>
              <a:rPr lang="ru-RU" sz="2000" dirty="0" smtClean="0"/>
              <a:t> </a:t>
            </a:r>
            <a:r>
              <a:rPr lang="ru-RU" sz="2000" dirty="0" smtClean="0"/>
              <a:t>       </a:t>
            </a:r>
            <a:r>
              <a:rPr lang="ru-RU" sz="2000" dirty="0" smtClean="0"/>
              <a:t>Венера </a:t>
            </a:r>
            <a:r>
              <a:rPr lang="ru-RU" sz="2000" dirty="0" err="1" smtClean="0"/>
              <a:t>Раисовна</a:t>
            </a:r>
            <a:r>
              <a:rPr lang="ru-RU" sz="2000" dirty="0" smtClean="0"/>
              <a:t>, </a:t>
            </a:r>
            <a:endParaRPr lang="ru-RU" sz="2000" dirty="0" smtClean="0"/>
          </a:p>
          <a:p>
            <a:pPr algn="l"/>
            <a:r>
              <a:rPr lang="ru-RU" sz="2000" dirty="0" smtClean="0"/>
              <a:t>        </a:t>
            </a:r>
            <a:r>
              <a:rPr lang="ru-RU" sz="2000" dirty="0" err="1" smtClean="0"/>
              <a:t>учительистории</a:t>
            </a:r>
            <a:r>
              <a:rPr lang="ru-RU" sz="2000" dirty="0" smtClean="0"/>
              <a:t>         </a:t>
            </a:r>
          </a:p>
          <a:p>
            <a:pPr algn="l"/>
            <a:r>
              <a:rPr lang="ru-RU" sz="2000" dirty="0" smtClean="0"/>
              <a:t>        МБОУ </a:t>
            </a:r>
            <a:r>
              <a:rPr lang="ru-RU" sz="2000" dirty="0"/>
              <a:t>«ООШ №36</a:t>
            </a:r>
            <a:r>
              <a:rPr lang="ru-RU" sz="2000" dirty="0" smtClean="0"/>
              <a:t>»                                                                                                          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Память – это наша власть над прошлым.</a:t>
            </a:r>
            <a:br>
              <a:rPr lang="ru-RU" sz="3600" b="1" dirty="0" smtClean="0"/>
            </a:br>
            <a:r>
              <a:rPr lang="ru-RU" sz="2800" dirty="0"/>
              <a:t> </a:t>
            </a:r>
            <a:r>
              <a:rPr lang="ru-RU" sz="2800" dirty="0" smtClean="0"/>
              <a:t>                                                            </a:t>
            </a:r>
            <a:r>
              <a:rPr lang="ru-RU" sz="2800" dirty="0" err="1" smtClean="0"/>
              <a:t>М.Чудакова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Цель</a:t>
            </a:r>
            <a:r>
              <a:rPr lang="ru-RU" sz="2400" dirty="0" smtClean="0"/>
              <a:t> работы: изучение истории памятников Южного микрорайона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Задачи</a:t>
            </a:r>
            <a:r>
              <a:rPr lang="ru-RU" sz="2400" dirty="0" smtClean="0"/>
              <a:t>:</a:t>
            </a:r>
            <a:endParaRPr lang="ru-RU" sz="2400" dirty="0"/>
          </a:p>
          <a:p>
            <a:pPr lvl="0"/>
            <a:r>
              <a:rPr lang="ru-RU" sz="2400" dirty="0"/>
              <a:t>Изучить историю памятников, расположенных в Южном микрорайоне</a:t>
            </a:r>
          </a:p>
          <a:p>
            <a:pPr lvl="0"/>
            <a:r>
              <a:rPr lang="ru-RU" sz="2400" dirty="0"/>
              <a:t>Ознакомиться с  биографиями героев, в честь которых воздвигнуты памятники</a:t>
            </a:r>
          </a:p>
          <a:p>
            <a:pPr lvl="0"/>
            <a:r>
              <a:rPr lang="ru-RU" sz="2400" dirty="0"/>
              <a:t>Оценить значимость исторических событий, связанных с </a:t>
            </a:r>
            <a:r>
              <a:rPr lang="ru-RU" sz="2400" dirty="0" smtClean="0"/>
              <a:t>памятниками, </a:t>
            </a:r>
            <a:r>
              <a:rPr lang="ru-RU" sz="2400" dirty="0"/>
              <a:t>в развитии нашего </a:t>
            </a:r>
            <a:r>
              <a:rPr lang="ru-RU" sz="2400" dirty="0" smtClean="0"/>
              <a:t>города.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3143272" cy="1000132"/>
          </a:xfrm>
        </p:spPr>
        <p:txBody>
          <a:bodyPr>
            <a:noAutofit/>
          </a:bodyPr>
          <a:lstStyle/>
          <a:p>
            <a:r>
              <a:rPr lang="ru-RU" sz="3200" dirty="0"/>
              <a:t>Памятники - это наша </a:t>
            </a:r>
            <a:r>
              <a:rPr lang="ru-RU" sz="3200" dirty="0" smtClean="0"/>
              <a:t>история!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42844" y="1857364"/>
            <a:ext cx="3322669" cy="4691063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Время создания: 1957 год</a:t>
            </a:r>
          </a:p>
          <a:p>
            <a:r>
              <a:rPr lang="ru-RU" sz="2000" dirty="0" smtClean="0"/>
              <a:t>На постаменте мемориальная доска со звездой , надписью «Герой Советского Союза гвардии рядовой Александр Матросов 1924-1943 гг.»</a:t>
            </a:r>
          </a:p>
          <a:p>
            <a:endParaRPr lang="ru-RU" sz="2000" dirty="0" smtClean="0"/>
          </a:p>
          <a:p>
            <a:r>
              <a:rPr lang="ru-RU" sz="2000" dirty="0" smtClean="0"/>
              <a:t>Размеры </a:t>
            </a:r>
            <a:r>
              <a:rPr lang="ru-RU" sz="2000" dirty="0"/>
              <a:t>постамента: высота – 157 см,  </a:t>
            </a:r>
            <a:endParaRPr lang="ru-RU" sz="2000" dirty="0" smtClean="0"/>
          </a:p>
          <a:p>
            <a:r>
              <a:rPr lang="ru-RU" sz="2000" dirty="0" smtClean="0"/>
              <a:t>ширина  </a:t>
            </a:r>
            <a:r>
              <a:rPr lang="ru-RU" sz="2000" dirty="0"/>
              <a:t>-  144 см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длина – 144 см. </a:t>
            </a:r>
            <a:endParaRPr lang="ru-RU" sz="2000" dirty="0" smtClean="0"/>
          </a:p>
          <a:p>
            <a:r>
              <a:rPr lang="ru-RU" sz="2000" dirty="0" smtClean="0"/>
              <a:t>Высота </a:t>
            </a:r>
            <a:r>
              <a:rPr lang="ru-RU" sz="2000" dirty="0"/>
              <a:t>скульптуры  </a:t>
            </a:r>
            <a:r>
              <a:rPr lang="ru-RU" sz="2000" dirty="0" smtClean="0"/>
              <a:t>- 220см</a:t>
            </a:r>
            <a:r>
              <a:rPr lang="ru-RU" sz="2800" dirty="0" smtClean="0"/>
              <a:t>.</a:t>
            </a:r>
            <a:endParaRPr lang="ru-RU" sz="2000" dirty="0"/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b="1" i="1" dirty="0" smtClean="0"/>
              <a:t>   </a:t>
            </a:r>
            <a:r>
              <a:rPr lang="ru-RU" sz="2800" b="1" i="1" dirty="0" smtClean="0"/>
              <a:t>Памятник А. Матросову</a:t>
            </a:r>
            <a:endParaRPr lang="ru-RU" sz="2800" b="1" i="1" dirty="0"/>
          </a:p>
        </p:txBody>
      </p:sp>
      <p:pic>
        <p:nvPicPr>
          <p:cNvPr id="1026" name="Picture 2" descr="C:\Documents and Settings\Администратор\Рабочий стол\clip_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483226"/>
            <a:ext cx="4857784" cy="3445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4143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Александр Матросов</a:t>
            </a:r>
            <a:endParaRPr lang="ru-RU" sz="36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47864" y="1196752"/>
            <a:ext cx="2510020" cy="341809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214950"/>
            <a:ext cx="5486400" cy="1214446"/>
          </a:xfrm>
        </p:spPr>
        <p:txBody>
          <a:bodyPr>
            <a:normAutofit fontScale="40000" lnSpcReduction="20000"/>
          </a:bodyPr>
          <a:lstStyle/>
          <a:p>
            <a:r>
              <a:rPr lang="ru-RU" sz="3800" dirty="0"/>
              <a:t>Матросов Александр Матвеевич - стрелок-автоматчик 2-го отдельного батальона 91-й отдельной Сибирской добровольческой бригады имени И.В. Сталина 6-го Сталинского Сибирского добровольческого стрелкового корпуса 22-й армии Калининского фронта, красноармеец</a:t>
            </a:r>
            <a:r>
              <a:rPr lang="ru-RU" sz="3800" dirty="0" smtClean="0"/>
              <a:t>.</a:t>
            </a:r>
            <a:endParaRPr lang="ru-RU" sz="3800" dirty="0"/>
          </a:p>
          <a:p>
            <a:endParaRPr lang="ru-RU" dirty="0"/>
          </a:p>
        </p:txBody>
      </p:sp>
      <p:pic>
        <p:nvPicPr>
          <p:cNvPr id="2050" name="Picture 2" descr="C:\Documents and Settings\Администратор\Рабочий стол\clip_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3" y="1268760"/>
            <a:ext cx="2349784" cy="3313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2971792" cy="1000108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Подвиг </a:t>
            </a:r>
            <a:br>
              <a:rPr lang="ru-RU" sz="2400" dirty="0" smtClean="0"/>
            </a:br>
            <a:r>
              <a:rPr lang="ru-RU" sz="2400" dirty="0" smtClean="0"/>
              <a:t>Сергея Тюленина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214422"/>
            <a:ext cx="3008313" cy="4911741"/>
          </a:xfrm>
        </p:spPr>
        <p:txBody>
          <a:bodyPr/>
          <a:lstStyle/>
          <a:p>
            <a:r>
              <a:rPr lang="ru-RU" sz="1800" dirty="0"/>
              <a:t>История пионерской организации нашей школы тесно связана с именем Сергея Тюленина, она носила имя героя! Это была высокая честь! </a:t>
            </a:r>
          </a:p>
          <a:p>
            <a:r>
              <a:rPr lang="ru-RU" sz="1800" dirty="0"/>
              <a:t> </a:t>
            </a:r>
          </a:p>
          <a:p>
            <a:r>
              <a:rPr lang="ru-RU" sz="1800" dirty="0"/>
              <a:t>Говорим: за честь родного </a:t>
            </a:r>
            <a:r>
              <a:rPr lang="ru-RU" sz="1800" dirty="0" smtClean="0"/>
              <a:t>   края</a:t>
            </a:r>
            <a:endParaRPr lang="ru-RU" sz="1800" dirty="0"/>
          </a:p>
          <a:p>
            <a:r>
              <a:rPr lang="ru-RU" sz="1800" dirty="0"/>
              <a:t>Погиб Тюленин, как в бою,</a:t>
            </a:r>
          </a:p>
          <a:p>
            <a:r>
              <a:rPr lang="ru-RU" sz="1800" dirty="0"/>
              <a:t>Он погиб, Отечество спасая,</a:t>
            </a:r>
          </a:p>
          <a:p>
            <a:r>
              <a:rPr lang="ru-RU" sz="1800" dirty="0"/>
              <a:t>Ради жизни отдал жизнь свою…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b="1" i="1" dirty="0" smtClean="0"/>
              <a:t>   </a:t>
            </a:r>
            <a:r>
              <a:rPr lang="ru-RU" sz="2800" b="1" i="1" dirty="0" smtClean="0"/>
              <a:t>Обелиск Сергею Тюленину</a:t>
            </a:r>
            <a:endParaRPr lang="ru-RU" sz="2800" b="1" i="1" dirty="0"/>
          </a:p>
        </p:txBody>
      </p:sp>
      <p:pic>
        <p:nvPicPr>
          <p:cNvPr id="7" name="Picture 2" descr="C:\Documents and Settings\Администратор\Рабочий стол\Новая папка (2)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974" y="764702"/>
            <a:ext cx="3456772" cy="2592860"/>
          </a:xfrm>
          <a:prstGeom prst="rect">
            <a:avLst/>
          </a:prstGeom>
          <a:noFill/>
        </p:spPr>
      </p:pic>
      <p:pic>
        <p:nvPicPr>
          <p:cNvPr id="1027" name="Picture 3" descr="I:\DSC004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500306"/>
            <a:ext cx="3998786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556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Парк Победы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95536" y="1556792"/>
            <a:ext cx="3008313" cy="4602163"/>
          </a:xfrm>
        </p:spPr>
        <p:txBody>
          <a:bodyPr>
            <a:normAutofit fontScale="85000" lnSpcReduction="20000"/>
          </a:bodyPr>
          <a:lstStyle/>
          <a:p>
            <a:r>
              <a:rPr lang="ru-RU" sz="2200" dirty="0" smtClean="0"/>
              <a:t>Время создания-1966 год.</a:t>
            </a:r>
          </a:p>
          <a:p>
            <a:r>
              <a:rPr lang="ru-RU" sz="2200" dirty="0" smtClean="0"/>
              <a:t>В 1967 году возле обелиска заложен парк Победы.</a:t>
            </a:r>
          </a:p>
          <a:p>
            <a:r>
              <a:rPr lang="ru-RU" sz="2200" dirty="0" smtClean="0"/>
              <a:t>На обелиске установлена табличка «Вечная память погибшим в Великую Отечественную войну в 1941-1945 гг.»</a:t>
            </a:r>
          </a:p>
          <a:p>
            <a:endParaRPr lang="ru-RU" sz="2200" dirty="0" smtClean="0"/>
          </a:p>
          <a:p>
            <a:r>
              <a:rPr lang="ru-RU" sz="2200" dirty="0" smtClean="0"/>
              <a:t>Размеры </a:t>
            </a:r>
            <a:r>
              <a:rPr lang="ru-RU" sz="2200" dirty="0"/>
              <a:t>обелиска: высота – 840 см, основание обелиска 1, 8 на 1,8 м, </a:t>
            </a:r>
            <a:endParaRPr lang="ru-RU" sz="2200" dirty="0" smtClean="0"/>
          </a:p>
          <a:p>
            <a:r>
              <a:rPr lang="ru-RU" sz="2200" dirty="0" smtClean="0"/>
              <a:t>размеры </a:t>
            </a:r>
            <a:r>
              <a:rPr lang="ru-RU" sz="2200" dirty="0"/>
              <a:t>постамента 5, 5 м на 5, 5 м</a:t>
            </a:r>
            <a:r>
              <a:rPr lang="ru-RU" sz="2200" dirty="0" smtClean="0"/>
              <a:t>.</a:t>
            </a:r>
          </a:p>
          <a:p>
            <a:r>
              <a:rPr lang="ru-RU" sz="2200" dirty="0" smtClean="0"/>
              <a:t> </a:t>
            </a:r>
            <a:r>
              <a:rPr lang="ru-RU" sz="2200" dirty="0"/>
              <a:t>Памятник состоит из сборных железобетонных блоков.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sz="2000" b="1" i="1" dirty="0" smtClean="0"/>
              <a:t>      </a:t>
            </a:r>
            <a:r>
              <a:rPr lang="ru-RU" sz="2000" b="1" i="1" dirty="0" smtClean="0"/>
              <a:t>Обелиск </a:t>
            </a:r>
            <a:r>
              <a:rPr lang="ru-RU" sz="2000" b="1" i="1" dirty="0"/>
              <a:t>воинам Анжеро-Судженска, погибшим в Великой Отечественной войне 1941 - 1945 г</a:t>
            </a:r>
            <a:endParaRPr lang="ru-RU" sz="2000" i="1" dirty="0"/>
          </a:p>
          <a:p>
            <a:endParaRPr lang="ru-RU" dirty="0"/>
          </a:p>
        </p:txBody>
      </p:sp>
      <p:pic>
        <p:nvPicPr>
          <p:cNvPr id="3074" name="Picture 2" descr="C:\Documents and Settings\Администратор\Рабочий стол\Новая папка (2)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428736"/>
            <a:ext cx="5000660" cy="4187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2108223" cy="1555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28596" y="1000108"/>
            <a:ext cx="3008313" cy="4691063"/>
          </a:xfrm>
        </p:spPr>
        <p:txBody>
          <a:bodyPr/>
          <a:lstStyle/>
          <a:p>
            <a:r>
              <a:rPr lang="ru-RU" sz="2000" dirty="0"/>
              <a:t>В Парке Победы находится мемориал воинам, погибшим в локальных войнах и конфликтах. В 2007 году состоялось торжественное открытие мемориала. </a:t>
            </a:r>
            <a:r>
              <a:rPr lang="ru-RU" sz="2000" dirty="0" smtClean="0"/>
              <a:t>На </a:t>
            </a:r>
            <a:r>
              <a:rPr lang="ru-RU" sz="2000" dirty="0"/>
              <a:t>одной из табличек высечено имя ученика нашей школы </a:t>
            </a:r>
            <a:r>
              <a:rPr lang="ru-RU" sz="2000" dirty="0" err="1"/>
              <a:t>Ионаса</a:t>
            </a:r>
            <a:r>
              <a:rPr lang="ru-RU" sz="2000" dirty="0"/>
              <a:t> Алексея, погибшего в Чеченской республике. 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i="1" dirty="0" smtClean="0"/>
              <a:t>      </a:t>
            </a:r>
            <a:r>
              <a:rPr lang="ru-RU" sz="2400" b="1" i="1" dirty="0" smtClean="0"/>
              <a:t>Мемориал </a:t>
            </a:r>
            <a:r>
              <a:rPr lang="ru-RU" sz="2400" b="1" i="1" dirty="0"/>
              <a:t>воинам, погибшим в локальных войнах и конфликтах.</a:t>
            </a:r>
            <a:endParaRPr lang="ru-RU" sz="2400" i="1" dirty="0"/>
          </a:p>
          <a:p>
            <a:endParaRPr lang="ru-RU" dirty="0"/>
          </a:p>
        </p:txBody>
      </p:sp>
      <p:pic>
        <p:nvPicPr>
          <p:cNvPr id="4098" name="Picture 2" descr="C:\Documents and Settings\Администратор\Рабочий стол\Новая папка (2)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571612"/>
            <a:ext cx="5500726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3008313" cy="2786082"/>
          </a:xfrm>
        </p:spPr>
        <p:txBody>
          <a:bodyPr>
            <a:noAutofit/>
          </a:bodyPr>
          <a:lstStyle/>
          <a:p>
            <a:r>
              <a:rPr lang="ru-RU" sz="1800" b="0" dirty="0"/>
              <a:t>Памятники - это наше прошлое, а, как известно, без прошлого не может быть настоящего и будущего . В памятниках воплощена вся богатая и сложная, трудная и удивительная история, которая прошла и которую не изменить.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57158" y="3143248"/>
            <a:ext cx="3008313" cy="4048121"/>
          </a:xfrm>
        </p:spPr>
        <p:txBody>
          <a:bodyPr/>
          <a:lstStyle/>
          <a:p>
            <a:r>
              <a:rPr lang="ru-RU" sz="2000" dirty="0"/>
              <a:t>В ходе своей работы мы встречались и беседовали с ветераном Великой </a:t>
            </a:r>
          </a:p>
          <a:p>
            <a:r>
              <a:rPr lang="ru-RU" sz="2000" dirty="0"/>
              <a:t>Отечественной войны Урбановичем В.Ф., </a:t>
            </a:r>
          </a:p>
          <a:p>
            <a:r>
              <a:rPr lang="ru-RU" sz="2000" dirty="0" smtClean="0"/>
              <a:t>который рассказал </a:t>
            </a:r>
            <a:r>
              <a:rPr lang="ru-RU" sz="2000" dirty="0"/>
              <a:t>нам очень много интересных </a:t>
            </a:r>
            <a:r>
              <a:rPr lang="ru-RU" sz="2000" dirty="0" smtClean="0"/>
              <a:t>фактов  нашей истории, связанных с нашей темой. </a:t>
            </a:r>
          </a:p>
          <a:p>
            <a:endParaRPr lang="ru-RU" sz="2000" dirty="0"/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     </a:t>
            </a:r>
            <a:r>
              <a:rPr lang="en-US" dirty="0" smtClean="0"/>
              <a:t> </a:t>
            </a:r>
            <a:r>
              <a:rPr lang="ru-RU" dirty="0" smtClean="0"/>
              <a:t>Мы с </a:t>
            </a:r>
            <a:r>
              <a:rPr lang="ru-RU" dirty="0" smtClean="0"/>
              <a:t>В.Ф. Урбановичем, участником Великой Отечественной войны</a:t>
            </a:r>
            <a:endParaRPr lang="ru-RU" dirty="0"/>
          </a:p>
        </p:txBody>
      </p:sp>
      <p:pic>
        <p:nvPicPr>
          <p:cNvPr id="5122" name="Picture 2" descr="C:\Documents and Settings\Администратор\Рабочий стол\Новая папка (2)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1" y="1628800"/>
            <a:ext cx="5256584" cy="3960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Памятники Южного микрорайона.</a:t>
            </a:r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357298"/>
            <a:ext cx="3929090" cy="2615840"/>
          </a:xfrm>
        </p:spPr>
      </p:pic>
      <p:pic>
        <p:nvPicPr>
          <p:cNvPr id="2052" name="Picture 4" descr="E:\Ксюха\Новая папка (2)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714620"/>
            <a:ext cx="3786214" cy="3857652"/>
          </a:xfrm>
          <a:prstGeom prst="rect">
            <a:avLst/>
          </a:prstGeom>
          <a:noFill/>
        </p:spPr>
      </p:pic>
      <p:pic>
        <p:nvPicPr>
          <p:cNvPr id="2053" name="Picture 5" descr="E:\Ксюха\Новая папка (2)\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143380"/>
            <a:ext cx="2857488" cy="2428868"/>
          </a:xfrm>
          <a:prstGeom prst="rect">
            <a:avLst/>
          </a:prstGeom>
          <a:noFill/>
        </p:spPr>
      </p:pic>
      <p:pic>
        <p:nvPicPr>
          <p:cNvPr id="2054" name="Picture 6" descr="I:\DSC004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1071546"/>
            <a:ext cx="2286016" cy="3122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214</TotalTime>
  <Words>431</Words>
  <Application>Microsoft Office PowerPoint</Application>
  <PresentationFormat>Экран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Памятники Южного микрорайона</vt:lpstr>
      <vt:lpstr>Память – это наша власть над прошлым.                                                              М.Чудакова</vt:lpstr>
      <vt:lpstr>Памятники - это наша история!</vt:lpstr>
      <vt:lpstr> Александр Матросов</vt:lpstr>
      <vt:lpstr>Подвиг  Сергея Тюленина</vt:lpstr>
      <vt:lpstr>Парк Победы</vt:lpstr>
      <vt:lpstr>Слайд 7</vt:lpstr>
      <vt:lpstr>Памятники - это наше прошлое, а, как известно, без прошлого не может быть настоящего и будущего . В памятниках воплощена вся богатая и сложная, трудная и удивительная история, которая прошла и которую не изменить.</vt:lpstr>
      <vt:lpstr>Памятники Южного микрорайона.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«Памятники Южного микрорайона»</dc:title>
  <dc:creator>CHESTER</dc:creator>
  <cp:lastModifiedBy>UserXP</cp:lastModifiedBy>
  <cp:revision>25</cp:revision>
  <dcterms:created xsi:type="dcterms:W3CDTF">2011-03-15T07:43:39Z</dcterms:created>
  <dcterms:modified xsi:type="dcterms:W3CDTF">2012-04-05T08:00:59Z</dcterms:modified>
</cp:coreProperties>
</file>